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27" r:id="rId2"/>
    <p:sldId id="1739" r:id="rId3"/>
    <p:sldId id="1740" r:id="rId4"/>
    <p:sldId id="1741" r:id="rId5"/>
    <p:sldId id="174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441. MINTHANNA KEI A’DING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Glory for Me </a:t>
            </a:r>
          </a:p>
          <a:p>
            <a:r>
              <a:rPr lang="en-US" sz="1500" dirty="0"/>
              <a:t>1 John 3:2</a:t>
            </a:r>
          </a:p>
          <a:p>
            <a:r>
              <a:rPr lang="en-US" sz="1500" dirty="0"/>
              <a:t>Charles H. Gabriel, 1856-1932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5027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742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892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den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0351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683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441. MINTHANNA KEI A’DING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2018-12-15T07:23:40Z</dcterms:modified>
</cp:coreProperties>
</file>